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4" r:id="rId15"/>
    <p:sldId id="276" r:id="rId16"/>
    <p:sldId id="286" r:id="rId17"/>
    <p:sldId id="287" r:id="rId18"/>
    <p:sldId id="278" r:id="rId19"/>
    <p:sldId id="279" r:id="rId20"/>
    <p:sldId id="280" r:id="rId21"/>
    <p:sldId id="282" r:id="rId22"/>
    <p:sldId id="281" r:id="rId23"/>
    <p:sldId id="283" r:id="rId24"/>
    <p:sldId id="288" r:id="rId25"/>
    <p:sldId id="289" r:id="rId2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E8020-4419-4744-ABE1-F840E4561F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0CE5B-4DC2-4271-8FD6-0D512085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0CE5B-4DC2-4271-8FD6-0D512085909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B3F-2501-4925-A32E-62295454F0D1}" type="datetimeFigureOut">
              <a:rPr lang="ru-RU" smtClean="0"/>
              <a:pPr/>
              <a:t>30.04.2021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D270-D614-40DF-B2F1-FC00C1672A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B3F-2501-4925-A32E-62295454F0D1}" type="datetimeFigureOut">
              <a:rPr lang="ru-RU" smtClean="0"/>
              <a:pPr/>
              <a:t>30.04.2021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D270-D614-40DF-B2F1-FC00C1672A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B3F-2501-4925-A32E-62295454F0D1}" type="datetimeFigureOut">
              <a:rPr lang="ru-RU" smtClean="0"/>
              <a:pPr/>
              <a:t>30.04.2021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D270-D614-40DF-B2F1-FC00C1672A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B3F-2501-4925-A32E-62295454F0D1}" type="datetimeFigureOut">
              <a:rPr lang="ru-RU" smtClean="0"/>
              <a:pPr/>
              <a:t>30.04.2021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D270-D614-40DF-B2F1-FC00C1672A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B3F-2501-4925-A32E-62295454F0D1}" type="datetimeFigureOut">
              <a:rPr lang="ru-RU" smtClean="0"/>
              <a:pPr/>
              <a:t>30.04.2021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D270-D614-40DF-B2F1-FC00C1672A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B3F-2501-4925-A32E-62295454F0D1}" type="datetimeFigureOut">
              <a:rPr lang="ru-RU" smtClean="0"/>
              <a:pPr/>
              <a:t>30.04.2021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D270-D614-40DF-B2F1-FC00C1672A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B3F-2501-4925-A32E-62295454F0D1}" type="datetimeFigureOut">
              <a:rPr lang="ru-RU" smtClean="0"/>
              <a:pPr/>
              <a:t>30.04.2021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D270-D614-40DF-B2F1-FC00C1672A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B3F-2501-4925-A32E-62295454F0D1}" type="datetimeFigureOut">
              <a:rPr lang="ru-RU" smtClean="0"/>
              <a:pPr/>
              <a:t>30.04.2021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D270-D614-40DF-B2F1-FC00C1672A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B3F-2501-4925-A32E-62295454F0D1}" type="datetimeFigureOut">
              <a:rPr lang="ru-RU" smtClean="0"/>
              <a:pPr/>
              <a:t>30.04.2021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D270-D614-40DF-B2F1-FC00C1672A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B3F-2501-4925-A32E-62295454F0D1}" type="datetimeFigureOut">
              <a:rPr lang="ru-RU" smtClean="0"/>
              <a:pPr/>
              <a:t>30.04.2021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D270-D614-40DF-B2F1-FC00C1672A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B3F-2501-4925-A32E-62295454F0D1}" type="datetimeFigureOut">
              <a:rPr lang="ru-RU" smtClean="0"/>
              <a:pPr/>
              <a:t>30.04.2021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D270-D614-40DF-B2F1-FC00C1672A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FC67B3F-2501-4925-A32E-62295454F0D1}" type="datetimeFigureOut">
              <a:rPr lang="ru-RU" smtClean="0"/>
              <a:pPr/>
              <a:t>30.04.2021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3AD270-D614-40DF-B2F1-FC00C1672A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Кущевский район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928670"/>
            <a:ext cx="6572296" cy="392909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296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</a:rPr>
              <a:t>Строили тебя на скорую руку, из всего, что ни есть: из самана, шурлука, набивали глиной, рубили из дуба; укрывали бурьяном, камышом, дранью. Под твои углы закладывали монеты, чтобы быть богатым; на пороги прибивали подковы, чтобы быть счастливым, петухами, рыбками, розами; в цвет васильков раскрашивали окна, чтобы радовали глаз. Строили тебя всей родней, всей улицей, всей станицей и повсюду к тебе каждый вхож, твои двери открытые каждому…  А сколько пота пролила ты! Просыпались рано-рано, на зорьке. Будили тебя петухи, коровы, овцы, звон наковален в кузнеце. И было тебе радостно, когда вокруг тебя невестами хороводились вишни, яблони, груши; когда у окон твоих оббивали цепами снопы, веяли зерно; когда в горнице ткали полотна, в сенях плели лапти; когда тебе нашептывали сны пряхи и веретено. И сколько набивалось в тебя детишек, хата, что не повернуться, ни сесть!».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         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И.Бойко.Гимн</a:t>
            </a:r>
            <a:r>
              <a:rPr lang="ru-RU" sz="2000" b="1" i="1" dirty="0" smtClean="0">
                <a:solidFill>
                  <a:srgbClr val="FF0000"/>
                </a:solidFill>
              </a:rPr>
              <a:t> хате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929618" cy="235745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Заглянем внутрь казачей хаты. Самое главное это печь. Человек, который умел складывать печи пользовался большим уважением и почетом. Печь обогревала и кормила большие семьи. Русская печь отапливала жильё,  в ней готовили пищу, выпекали хлеб, варили квас, сушили продукты и одежду, лечили больных, раньше даже мылись. На печи можно было спать на лежанке. А  сколько сказок и разных историй рассказано ребятам на русской печке! Зимой в мороз даже кур под печкой держали. Печь была основой жизни.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хат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1" y="3000372"/>
            <a:ext cx="3829047" cy="3000396"/>
          </a:xfrm>
        </p:spPr>
      </p:pic>
      <p:pic>
        <p:nvPicPr>
          <p:cNvPr id="6" name="Содержимое 5" descr="хата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56150" y="2928934"/>
            <a:ext cx="3816378" cy="300039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164307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Большое значение для сел имел колодец. В древние времена, прежде чем приступить к строительству нового поселения, необходимо было убедиться в наличии в местности воды. Поэтому копка колодцев играла, безусловно, важнейшую роль.День Федора Колодезника (21 июня) на Руси считался наиболее подходящим для того, чтобы найти воду и выкопать колодец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мирка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9133" y="2285993"/>
            <a:ext cx="3142801" cy="3483050"/>
          </a:xfrm>
        </p:spPr>
      </p:pic>
      <p:pic>
        <p:nvPicPr>
          <p:cNvPr id="6" name="Содержимое 5" descr="мирк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6056" y="1928802"/>
            <a:ext cx="3170715" cy="385579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29132"/>
            <a:ext cx="8183880" cy="1428760"/>
          </a:xfrm>
        </p:spPr>
        <p:txBody>
          <a:bodyPr>
            <a:noAutofit/>
          </a:bodyPr>
          <a:lstStyle/>
          <a:p>
            <a:pPr algn="just"/>
            <a:r>
              <a:rPr lang="ru-RU" sz="2000" b="0" dirty="0" smtClean="0">
                <a:solidFill>
                  <a:srgbClr val="FF0000"/>
                </a:solidFill>
              </a:rPr>
              <a:t>С древнейших времен колодец на Руси служил символом дома. Возвращающегося из дальних странствий путника домашние встречали ковшом холодной колодезной воды.</a:t>
            </a:r>
            <a:endParaRPr lang="ru-RU" sz="2000" b="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азач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2060" y="785794"/>
            <a:ext cx="3338436" cy="3571899"/>
          </a:xfrm>
        </p:spPr>
      </p:pic>
      <p:pic>
        <p:nvPicPr>
          <p:cNvPr id="6" name="Содержимое 5" descr="дворик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 flipV="1">
            <a:off x="4726434" y="857232"/>
            <a:ext cx="3346023" cy="342902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 готовился в каждом курене особым поваром, или поваром, и его помощниками, небольшими ребятами, на обязанности которых лежало приносить воду в курень и держать в чистоте котлы и посуду: </a:t>
            </a:r>
            <a:r>
              <a:rPr lang="ru-RU" sz="24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«посуда — котлы, ложки, корыта очень чисто держут и чище, как себя, а тем более одежды».</a:t>
            </a:r>
            <a:r>
              <a:rPr lang="ru-RU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ворик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5895" y="642920"/>
            <a:ext cx="6070749" cy="324322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11620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Повседневная жизнь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казака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Еда готовилась в больших медных или чугунных котлах, навешивались с помощью железных крючков на очаге в сенях каждого куреня, или во дворе и варилась три  раза в день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аза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930275"/>
            <a:ext cx="2928958" cy="47244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115328" cy="414338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>
                <a:solidFill>
                  <a:srgbClr val="FF0000"/>
                </a:solidFill>
              </a:rPr>
              <a:t>Все подворья казаков огорожены заборами, которые называются "Плетни" – от слова плести. Очень часто казаки сами плели эти заборы, дабы избежать шкоды животных. Их плели из лозы, которую заготавливали ранней весной. Заборы могли быть каменными – из ракушечника, песчаника.</a:t>
            </a:r>
            <a:br>
              <a:rPr lang="ru-RU" sz="2000" b="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дворик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071546"/>
            <a:ext cx="3414708" cy="2786082"/>
          </a:xfrm>
        </p:spPr>
      </p:pic>
      <p:pic>
        <p:nvPicPr>
          <p:cNvPr id="6" name="Содержимое 5" descr="дворик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214422"/>
            <a:ext cx="4143404" cy="264320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183880" cy="928694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Нередко на плетнях можно было видеть глечики  (глиняные горшки, для хранения молока)</a:t>
            </a:r>
            <a:endParaRPr lang="ru-RU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лет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2023" y="530225"/>
            <a:ext cx="6125992" cy="41878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214578"/>
          </a:xfrm>
        </p:spPr>
        <p:txBody>
          <a:bodyPr>
            <a:noAutofit/>
          </a:bodyPr>
          <a:lstStyle/>
          <a:p>
            <a:pPr algn="ctr" fontAlgn="base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0" dirty="0" smtClean="0">
                <a:solidFill>
                  <a:srgbClr val="FF0000"/>
                </a:solidFill>
              </a:rPr>
              <a:t>Подворье казака представляло собой, как правило, прямоугольный участок, разделенный на три двора:</a:t>
            </a:r>
            <a:br>
              <a:rPr lang="ru-RU" sz="2000" b="0" dirty="0" smtClean="0">
                <a:solidFill>
                  <a:srgbClr val="FF0000"/>
                </a:solidFill>
              </a:rPr>
            </a:br>
            <a:r>
              <a:rPr lang="ru-RU" sz="2000" b="0" dirty="0" smtClean="0">
                <a:solidFill>
                  <a:srgbClr val="FF0000"/>
                </a:solidFill>
              </a:rPr>
              <a:t>— первый двор или Чистый двор</a:t>
            </a:r>
            <a:br>
              <a:rPr lang="ru-RU" sz="2000" b="0" dirty="0" smtClean="0">
                <a:solidFill>
                  <a:srgbClr val="FF0000"/>
                </a:solidFill>
              </a:rPr>
            </a:br>
            <a:r>
              <a:rPr lang="ru-RU" sz="2000" b="0" dirty="0" smtClean="0">
                <a:solidFill>
                  <a:srgbClr val="FF0000"/>
                </a:solidFill>
              </a:rPr>
              <a:t>— второй двор или Скотный двор</a:t>
            </a:r>
            <a:br>
              <a:rPr lang="ru-RU" sz="2000" b="0" dirty="0" smtClean="0">
                <a:solidFill>
                  <a:srgbClr val="FF0000"/>
                </a:solidFill>
              </a:rPr>
            </a:br>
            <a:r>
              <a:rPr lang="ru-RU" sz="2000" b="0" dirty="0" smtClean="0">
                <a:solidFill>
                  <a:srgbClr val="FF0000"/>
                </a:solidFill>
              </a:rPr>
              <a:t>— третий двор или Задний двор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дворик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2786058"/>
            <a:ext cx="3271832" cy="3045582"/>
          </a:xfrm>
        </p:spPr>
      </p:pic>
      <p:pic>
        <p:nvPicPr>
          <p:cNvPr id="6" name="Содержимое 5" descr="мальчик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7430"/>
            <a:ext cx="3924328" cy="35719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57694"/>
            <a:ext cx="8183880" cy="14287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Скотина для казака – основное богатство. От того, как за ней ухаживают, зависит ее здоровье, ее плодовитость, а, значит, и благосостояние семьи. Строевой конь, рабочая лошадь, корова, бык – равноправные члены семьи. С малых лет дети приучены обращаться со скотиной, знают, как ее лечить, если вдруг она заболела. Строили для животных специальные базы.</a:t>
            </a:r>
            <a:endParaRPr lang="ru-RU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ян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0392" y="698716"/>
            <a:ext cx="3455856" cy="3516101"/>
          </a:xfrm>
        </p:spPr>
      </p:pic>
      <p:pic>
        <p:nvPicPr>
          <p:cNvPr id="6" name="Содержимое 5" descr="севк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414104"/>
            <a:ext cx="3602064" cy="26216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Первомайская средняя общеобразовательная школа №7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им.Ф.А.Кошевого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шко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238" y="619578"/>
            <a:ext cx="8183562" cy="400911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57694"/>
            <a:ext cx="8183880" cy="15001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Хозяева строго следят за чистотой скотины. Казачка не допустит, чтобы корова была в засадах (засохший навоз), с грязным выменем и т.д. Как казак чистит коня, так и хорошая хозяйка-чистюнька чистит и моет свою </a:t>
            </a:r>
            <a:r>
              <a:rPr lang="ru-RU" sz="2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Красулю</a:t>
            </a:r>
            <a:r>
              <a:rPr lang="ru-RU" sz="2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Перед доением обязательно моет теплой водой вымя. Вытирает специальным коровьим полотенцем. </a:t>
            </a:r>
            <a:endParaRPr lang="ru-RU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хоздв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714357"/>
            <a:ext cx="3932238" cy="2928957"/>
          </a:xfrm>
        </p:spPr>
      </p:pic>
      <p:pic>
        <p:nvPicPr>
          <p:cNvPr id="8" name="Содержимое 7" descr="хрюш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142984"/>
            <a:ext cx="3816378" cy="242889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128588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</a:t>
            </a:r>
            <a:r>
              <a:rPr lang="ru-RU" sz="1800" dirty="0" smtClean="0">
                <a:solidFill>
                  <a:srgbClr val="FF0000"/>
                </a:solidFill>
              </a:rPr>
              <a:t>Национальная кубанская одежда очень древняя. Казачий костюм  складывался веками. Казаку нельзя было ходить без фуражки или шапки. Дети часто донашивали старую одежду, оставшуюся от старших  братьев и сестер, так как семьи были большими,  и детей было много.  Но  жили все дружно, любили веселиться.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дворик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8671" y="633239"/>
            <a:ext cx="5972695" cy="351014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7441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Женская казачья одежда, даже повседневная,  шилась и украшалась с любовью. Но особенно красивой, нарядной  одежда  казачки была в праздники. Для настоящей казачки важно было одеваться так, как требовала ситуация. На все случаи жизни казачки имели одежду. Самый любимый и самый красивый наряд она надевала на свадьбу, один раз в жизни.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озло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7603" y="714356"/>
            <a:ext cx="6133355" cy="335758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14314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1800" dirty="0" smtClean="0">
                <a:solidFill>
                  <a:srgbClr val="FF0000"/>
                </a:solidFill>
              </a:rPr>
              <a:t>Как в праздники одевались казачки?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 На праздники казачки надевали самые нарядные свои костюмы из ситца, шелка, бархата. На голову надевали красивые платки.   Украшали шею бусами и монистами, украшениями из янтаря.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девочки с кукл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2870" y="2000240"/>
            <a:ext cx="6744298" cy="392909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729426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Казаки любили блеснуть необыкновенной пышностью в одежде. Из материалов использовались бязь, киндяк, кумач, сафьян, настафиль (особого рода сукно яркой окраски). Более дорогой считалась настафиль ярко малинового , жёлтого и синего , а голубого и зелёного цветов более дешёвой.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укл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714357"/>
            <a:ext cx="3932238" cy="2500329"/>
          </a:xfrm>
        </p:spPr>
      </p:pic>
      <p:pic>
        <p:nvPicPr>
          <p:cNvPr id="6" name="Содержимое 5" descr="казачок и колодец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785794"/>
            <a:ext cx="3930650" cy="242889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0570"/>
            <a:ext cx="8183880" cy="135732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Над проектом работали участники краеведческого кружка при школьном музее «Истоки».Все детали макета изготовлены руками детей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Содержимое 3" descr="проект целик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5111" y="530226"/>
            <a:ext cx="6117285" cy="40794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«Лучший кабинет кубановедения».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Номинация 2.Лучший краеведческий проект учеников в сфере музееведения.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5111" y="530225"/>
            <a:ext cx="6279815" cy="41878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А.Н.Поступаева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5" y="1643050"/>
            <a:ext cx="4733771" cy="435771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7715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«Родиноведение – это катехизис местного населения. Катехизис этот нужно знать наизусть, как символ веры, каждому, кому дороги интересы родины, кто жил и живет ее радостями и печалями.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Родиноведение должно лечь в основу воспитания наших детей, должно занять умы людей зрелого возраста, должно стать неотъемлемою принадлежностью нашего просвещения, основною чертою культурного развития.»                                    Ф.А.Щербина  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истории и традиций родного края происходит в школьном музее. Богатая экспозиция помогает очень ярко представить особенности быта казаков, узнать об их повседневной жизни, военной службе, о различных обрядах и праздниках.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5111" y="530225"/>
            <a:ext cx="6279815" cy="41878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к большой великой Родине закладывается в детстве и начинается с любви и уважения к близким людям и к своей истории. Осознание значимости проблемы  воспитания любви к родному краю побудило к созданию данного проекта.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лад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3189" y="530225"/>
            <a:ext cx="6283660" cy="41878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57694"/>
            <a:ext cx="8183880" cy="150019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Екатерина II за верную службу подарила казакам земли. Земли казакам очень понравилось. Земля была покрыта степями, заросшими густой травой. Над степями царили белоголовые орлы. В лесах было много зверей. В плавнях водилось много рыбы. И построили казаки станицы.</a:t>
            </a:r>
            <a:endParaRPr lang="ru-RU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4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49" y="857233"/>
            <a:ext cx="3914775" cy="3178458"/>
          </a:xfrm>
        </p:spPr>
      </p:pic>
      <p:pic>
        <p:nvPicPr>
          <p:cNvPr id="6" name="Содержимое 5" descr="DSC_04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857232"/>
            <a:ext cx="3930650" cy="317792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43446"/>
            <a:ext cx="8183880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0" dirty="0" smtClean="0">
                <a:solidFill>
                  <a:srgbClr val="FF0000"/>
                </a:solidFill>
              </a:rPr>
              <a:t/>
            </a:r>
            <a:br>
              <a:rPr lang="ru-RU" sz="2200" b="0" dirty="0" smtClean="0">
                <a:solidFill>
                  <a:srgbClr val="FF0000"/>
                </a:solidFill>
              </a:rPr>
            </a:br>
            <a:r>
              <a:rPr lang="ru-RU" sz="2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Хаты-курени казаки строили из местных материалов: хворост, камни, глина, солома. Чтобы хаты были еще красивей, казаки возле хат сажали сады, яркие цветы мальвы. Так и жили казаки: сеяли хлеб, растили детей, а самое главное – охраняли южные границы от врагов.</a:t>
            </a:r>
            <a:endParaRPr lang="ru-RU" sz="2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узьм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49" y="857232"/>
            <a:ext cx="3843337" cy="3643338"/>
          </a:xfrm>
        </p:spPr>
      </p:pic>
      <p:pic>
        <p:nvPicPr>
          <p:cNvPr id="6" name="Содержимое 5" descr="кузьмин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928670"/>
            <a:ext cx="3341403" cy="335758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292</TotalTime>
  <Words>346</Words>
  <Application>Microsoft Office PowerPoint</Application>
  <PresentationFormat>Экран (4:3)</PresentationFormat>
  <Paragraphs>29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Times New Roman</vt:lpstr>
      <vt:lpstr>Verdana</vt:lpstr>
      <vt:lpstr>Wingdings 2</vt:lpstr>
      <vt:lpstr>Аспект</vt:lpstr>
      <vt:lpstr>Муниципальное образование Кущевский район</vt:lpstr>
      <vt:lpstr>Первомайская средняя общеобразовательная школа №7 им.Ф.А.Кошевого</vt:lpstr>
      <vt:lpstr>Конкурс «Лучший кабинет кубановедения». Номинация 2.Лучший краеведческий проект учеников в сфере музееведения.</vt:lpstr>
      <vt:lpstr>Руководитель проекта А.Н.Поступаева</vt:lpstr>
      <vt:lpstr>Презентация PowerPoint</vt:lpstr>
      <vt:lpstr>        Изучение истории и традиций родного края происходит в школьном музее. Богатая экспозиция помогает очень ярко представить особенности быта казаков, узнать об их повседневной жизни, военной службе, о различных обрядах и праздниках.</vt:lpstr>
      <vt:lpstr>     Любовь к большой великой Родине закладывается в детстве и начинается с любви и уважения к близким людям и к своей истории. Осознание значимости проблемы  воспитания любви к родному краю побудило к созданию данного проекта. </vt:lpstr>
      <vt:lpstr>     Екатерина II за верную службу подарила казакам земли. Земли казакам очень понравилось. Земля была покрыта степями, заросшими густой травой. Над степями царили белоголовые орлы. В лесах было много зверей. В плавнях водилось много рыбы. И построили казаки станицы.</vt:lpstr>
      <vt:lpstr> Хаты-курени казаки строили из местных материалов: хворост, камни, глина, солома. Чтобы хаты были еще красивей, казаки возле хат сажали сады, яркие цветы мальвы. Так и жили казаки: сеяли хлеб, растили детей, а самое главное – охраняли южные границы от врагов.</vt:lpstr>
      <vt:lpstr>Презентация PowerPoint</vt:lpstr>
      <vt:lpstr>   Заглянем внутрь казачей хаты. Самое главное это печь. Человек, который умел складывать печи пользовался большим уважением и почетом. Печь обогревала и кормила большие семьи. Русская печь отапливала жильё,  в ней готовили пищу, выпекали хлеб, варили квас, сушили продукты и одежду, лечили больных, раньше даже мылись. На печи можно было спать на лежанке. А  сколько сказок и разных историй рассказано ребятам на русской печке! Зимой в мороз даже кур под печкой держали. Печь была основой жизни. </vt:lpstr>
      <vt:lpstr>Большое значение для сел имел колодец. В древние времена, прежде чем приступить к строительству нового поселения, необходимо было убедиться в наличии в местности воды. Поэтому копка колодцев играла, безусловно, важнейшую роль.День Федора Колодезника (21 июня) на Руси считался наиболее подходящим для того, чтобы найти воду и выкопать колодец.</vt:lpstr>
      <vt:lpstr>С древнейших времен колодец на Руси служил символом дома. Возвращающегося из дальних странствий путника домашние встречали ковшом холодной колодезной воды.</vt:lpstr>
      <vt:lpstr>    Обед готовился в каждом курене особым поваром, или поваром, и его помощниками, небольшими ребятами, на обязанности которых лежало приносить воду в курень и держать в чистоте котлы и посуду: «посуда — котлы, ложки, корыта очень чисто держут и чище, как себя, а тем более одежды».  </vt:lpstr>
      <vt:lpstr>Повседневная жизнь  казака</vt:lpstr>
      <vt:lpstr>                Все подворья казаков огорожены заборами, которые называются "Плетни" – от слова плести. Очень часто казаки сами плели эти заборы, дабы избежать шкоды животных. Их плели из лозы, которую заготавливали ранней весной. Заборы могли быть каменными – из ракушечника, песчаника.   </vt:lpstr>
      <vt:lpstr>Нередко на плетнях можно было видеть глечики  (глиняные горшки, для хранения молока)</vt:lpstr>
      <vt:lpstr>    Подворье казака представляло собой, как правило, прямоугольный участок, разделенный на три двора: — первый двор или Чистый двор — второй двор или Скотный двор — третий двор или Задний двор </vt:lpstr>
      <vt:lpstr>  Скотина для казака – основное богатство. От того, как за ней ухаживают, зависит ее здоровье, ее плодовитость, а, значит, и благосостояние семьи. Строевой конь, рабочая лошадь, корова, бык – равноправные члены семьи. С малых лет дети приучены обращаться со скотиной, знают, как ее лечить, если вдруг она заболела. Строили для животных специальные базы.</vt:lpstr>
      <vt:lpstr> Хозяева строго следят за чистотой скотины. Казачка не допустит, чтобы корова была в засадах (засохший навоз), с грязным выменем и т.д. Как казак чистит коня, так и хорошая хозяйка-чистюнька чистит и моет свою Красулю. Перед доением обязательно моет теплой водой вымя. Вытирает специальным коровьим полотенцем. </vt:lpstr>
      <vt:lpstr>     Национальная кубанская одежда очень древняя. Казачий костюм  складывался веками. Казаку нельзя было ходить без фуражки или шапки. Дети часто донашивали старую одежду, оставшуюся от старших  братьев и сестер, так как семьи были большими,  и детей было много.  Но  жили все дружно, любили веселиться.</vt:lpstr>
      <vt:lpstr>   Женская казачья одежда, даже повседневная,  шилась и украшалась с любовью. Но особенно красивой, нарядной  одежда  казачки была в праздники. Для настоящей казачки важно было одеваться так, как требовала ситуация. На все случаи жизни казачки имели одежду. Самый любимый и самый красивый наряд она надевала на свадьбу, один раз в жизни.</vt:lpstr>
      <vt:lpstr>     Как в праздники одевались казачки?  На праздники казачки надевали самые нарядные свои костюмы из ситца, шелка, бархата. На голову надевали красивые платки.   Украшали шею бусами и монистами, украшениями из янтаря.  </vt:lpstr>
      <vt:lpstr>  Казаки любили блеснуть необыкновенной пышностью в одежде. Из материалов использовались бязь, киндяк, кумач, сафьян, настафиль (особого рода сукно яркой окраски). Более дорогой считалась настафиль ярко малинового , жёлтого и синего , а голубого и зелёного цветов более дешёвой.</vt:lpstr>
      <vt:lpstr>Над проектом работали участники краеведческого кружка при школьном музее «Истоки».Все детали макета изготовлены руками детей.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Кущевский район</dc:title>
  <dc:creator>ЕЛЕНА</dc:creator>
  <cp:lastModifiedBy>Пользователь</cp:lastModifiedBy>
  <cp:revision>33</cp:revision>
  <cp:lastPrinted>2018-11-27T05:15:13Z</cp:lastPrinted>
  <dcterms:created xsi:type="dcterms:W3CDTF">2016-11-07T05:13:24Z</dcterms:created>
  <dcterms:modified xsi:type="dcterms:W3CDTF">2021-04-30T10:12:54Z</dcterms:modified>
</cp:coreProperties>
</file>