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243A-FB6E-4B53-9565-133893C518A6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B321-9EEC-4986-B471-C8D43B2A3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вечер\1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Наши юбиляры – выпуск 1991 год!</a:t>
            </a:r>
          </a:p>
          <a:p>
            <a:r>
              <a:rPr lang="ru-RU" sz="2400" b="1" dirty="0" smtClean="0"/>
              <a:t>Классный руководитель – Фомичева Любовь Кузьминична.</a:t>
            </a:r>
            <a:endParaRPr lang="ru-RU" sz="2400" b="1" dirty="0"/>
          </a:p>
        </p:txBody>
      </p:sp>
      <p:pic>
        <p:nvPicPr>
          <p:cNvPr id="1026" name="Picture 2" descr="C:\Users\836D~1\AppData\Local\Temp\Rar$DIa0.511\IMG-20210129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32550"/>
            <a:ext cx="4429156" cy="362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836D~1\AppData\Local\Temp\Rar$DIa0.429\IMG-20210129-WA0002.jpg"/>
          <p:cNvPicPr>
            <a:picLocks noChangeAspect="1" noChangeArrowheads="1"/>
          </p:cNvPicPr>
          <p:nvPr/>
        </p:nvPicPr>
        <p:blipFill>
          <a:blip r:embed="rId4"/>
          <a:srcRect l="5468" r="10938"/>
          <a:stretch>
            <a:fillRect/>
          </a:stretch>
        </p:blipFill>
        <p:spPr bwMode="auto">
          <a:xfrm>
            <a:off x="4572000" y="3571876"/>
            <a:ext cx="4357718" cy="293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24288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 лет со дня окончания школы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14414" y="1857364"/>
            <a:ext cx="635798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Сколько </a:t>
            </a:r>
            <a:r>
              <a:rPr lang="ru-RU" sz="2400" dirty="0">
                <a:latin typeface="+mj-lt"/>
              </a:rPr>
              <a:t>было в школе разных приключений,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Сколько в ней сумели пережить…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Это помнят люди все без исключений,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Разве можно все это забыть.</a:t>
            </a:r>
          </a:p>
          <a:p>
            <a:pPr algn="ctr"/>
            <a:r>
              <a:rPr lang="ru-RU" sz="2400" dirty="0" smtClean="0">
                <a:latin typeface="+mj-lt"/>
              </a:rPr>
              <a:t>Через </a:t>
            </a:r>
            <a:r>
              <a:rPr lang="ru-RU" sz="2400" dirty="0">
                <a:latin typeface="+mj-lt"/>
              </a:rPr>
              <a:t>годы, через расстояния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На любой дороге, в стороне любой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Школе ты не скажешь "До свидания",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Школа не прощается с тобой.</a:t>
            </a:r>
          </a:p>
          <a:p>
            <a:r>
              <a:rPr lang="ru-RU" sz="2400" dirty="0">
                <a:latin typeface="+mj-lt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МБОУ СОШ №7 встречает своих выпускников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pic>
        <p:nvPicPr>
          <p:cNvPr id="4099" name="Picture 3" descr="C:\Users\Администратор\Desktop\вечер\Screenshot_20210128-085619_WhatsApp.jpg"/>
          <p:cNvPicPr>
            <a:picLocks noChangeAspect="1" noChangeArrowheads="1"/>
          </p:cNvPicPr>
          <p:nvPr/>
        </p:nvPicPr>
        <p:blipFill>
          <a:blip r:embed="rId3"/>
          <a:srcRect t="30208" b="25000"/>
          <a:stretch>
            <a:fillRect/>
          </a:stretch>
        </p:blipFill>
        <p:spPr bwMode="auto">
          <a:xfrm>
            <a:off x="1500166" y="1575828"/>
            <a:ext cx="6143668" cy="499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728" y="1357298"/>
            <a:ext cx="692948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Звенит сегодня ласковый звонок.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 только неожиданно и странно,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Зовет он нас совсем не на урок,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он не означает перемены.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Да, наш звонок сейчас звенит для вас.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Выпускники, он вас зовет собраться.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Сегодня, в этот день и в этот час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Он просит на мгновение остаться.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836D~1\AppData\Local\Temp\Rar$DIa0.860\IMG_3513.JPG"/>
          <p:cNvPicPr>
            <a:picLocks noChangeAspect="1" noChangeArrowheads="1"/>
          </p:cNvPicPr>
          <p:nvPr/>
        </p:nvPicPr>
        <p:blipFill>
          <a:blip r:embed="rId3"/>
          <a:srcRect l="14062" t="16631" r="3125"/>
          <a:stretch>
            <a:fillRect/>
          </a:stretch>
        </p:blipFill>
        <p:spPr bwMode="auto">
          <a:xfrm>
            <a:off x="285720" y="1571612"/>
            <a:ext cx="402143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Наши юбиляры – выпуск 2016 год.</a:t>
            </a:r>
          </a:p>
          <a:p>
            <a:r>
              <a:rPr lang="ru-RU" sz="2800" b="1" dirty="0" smtClean="0"/>
              <a:t>Классный руководитель –</a:t>
            </a:r>
            <a:r>
              <a:rPr lang="ru-RU" sz="2800" b="1" dirty="0" err="1" smtClean="0"/>
              <a:t>Шаева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ЛюдмилаВасильевна</a:t>
            </a:r>
            <a:endParaRPr lang="ru-RU" sz="2800" b="1" dirty="0" smtClean="0"/>
          </a:p>
        </p:txBody>
      </p:sp>
      <p:pic>
        <p:nvPicPr>
          <p:cNvPr id="43011" name="Picture 3" descr="C:\Users\836D~1\AppData\Local\Temp\Rar$DIa0.844\IMG_3525.JPG"/>
          <p:cNvPicPr>
            <a:picLocks noChangeAspect="1" noChangeArrowheads="1"/>
          </p:cNvPicPr>
          <p:nvPr/>
        </p:nvPicPr>
        <p:blipFill>
          <a:blip r:embed="rId4"/>
          <a:srcRect t="27059" r="5468"/>
          <a:stretch>
            <a:fillRect/>
          </a:stretch>
        </p:blipFill>
        <p:spPr bwMode="auto">
          <a:xfrm>
            <a:off x="4286248" y="2857496"/>
            <a:ext cx="4643470" cy="301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714884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 лет </a:t>
            </a:r>
          </a:p>
          <a:p>
            <a:pPr algn="ctr"/>
            <a:r>
              <a:rPr lang="ru-RU" sz="2800" b="1" dirty="0" smtClean="0"/>
              <a:t>со дня окончания школы!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000496" y="4643446"/>
            <a:ext cx="25717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736"/>
            <a:ext cx="40719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Как хорошо, что есть такая дата,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Как хорошо, что место тоже есть,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Куда мы можем все собраться,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Где можно вместе всем встречаться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И словно в детство </a:t>
            </a:r>
            <a:r>
              <a:rPr lang="ru-RU" sz="2400" dirty="0" smtClean="0">
                <a:latin typeface="+mj-lt"/>
              </a:rPr>
              <a:t>возвращаться!</a:t>
            </a:r>
            <a:endParaRPr lang="ru-RU" sz="2400" dirty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 </a:t>
            </a:r>
          </a:p>
          <a:p>
            <a:endParaRPr lang="ru-RU" dirty="0"/>
          </a:p>
        </p:txBody>
      </p:sp>
      <p:pic>
        <p:nvPicPr>
          <p:cNvPr id="5124" name="Picture 4" descr="C:\Users\836D~1\AppData\Local\Temp\Rar$DIa0.298\IMG_3526.JPG"/>
          <p:cNvPicPr>
            <a:picLocks noChangeAspect="1" noChangeArrowheads="1"/>
          </p:cNvPicPr>
          <p:nvPr/>
        </p:nvPicPr>
        <p:blipFill>
          <a:blip r:embed="rId3"/>
          <a:srcRect l="8593" r="4687"/>
          <a:stretch>
            <a:fillRect/>
          </a:stretch>
        </p:blipFill>
        <p:spPr bwMode="auto">
          <a:xfrm>
            <a:off x="4429124" y="1857364"/>
            <a:ext cx="4460938" cy="385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5" name="Picture 3" descr="C:\Users\836D~1\AppData\Local\Temp\Rar$DIa0.849\IMG_3515.JPG"/>
          <p:cNvPicPr>
            <a:picLocks noChangeAspect="1" noChangeArrowheads="1"/>
          </p:cNvPicPr>
          <p:nvPr/>
        </p:nvPicPr>
        <p:blipFill>
          <a:blip r:embed="rId3"/>
          <a:srcRect l="4225" t="6203" b="11417"/>
          <a:stretch>
            <a:fillRect/>
          </a:stretch>
        </p:blipFill>
        <p:spPr bwMode="auto">
          <a:xfrm rot="21278907">
            <a:off x="642910" y="3571876"/>
            <a:ext cx="4286280" cy="2762169"/>
          </a:xfrm>
          <a:prstGeom prst="rect">
            <a:avLst/>
          </a:prstGeom>
          <a:noFill/>
        </p:spPr>
      </p:pic>
      <p:pic>
        <p:nvPicPr>
          <p:cNvPr id="44036" name="Picture 4" descr="C:\Users\836D~1\AppData\Local\Temp\Rar$DIa0.405\IMG_3523.JPG"/>
          <p:cNvPicPr>
            <a:picLocks noChangeAspect="1" noChangeArrowheads="1"/>
          </p:cNvPicPr>
          <p:nvPr/>
        </p:nvPicPr>
        <p:blipFill>
          <a:blip r:embed="rId4"/>
          <a:srcRect l="14844" t="25097"/>
          <a:stretch>
            <a:fillRect/>
          </a:stretch>
        </p:blipFill>
        <p:spPr bwMode="auto">
          <a:xfrm rot="234403">
            <a:off x="357158" y="285728"/>
            <a:ext cx="4714908" cy="276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Picture 5" descr="C:\Users\836D~1\AppData\Local\Temp\Rar$DIa0.610\IMG_3529.JPG"/>
          <p:cNvPicPr>
            <a:picLocks noChangeAspect="1" noChangeArrowheads="1"/>
          </p:cNvPicPr>
          <p:nvPr/>
        </p:nvPicPr>
        <p:blipFill>
          <a:blip r:embed="rId5"/>
          <a:srcRect l="5468" t="9332" r="10156"/>
          <a:stretch>
            <a:fillRect/>
          </a:stretch>
        </p:blipFill>
        <p:spPr bwMode="auto">
          <a:xfrm rot="21399955">
            <a:off x="5000628" y="1690738"/>
            <a:ext cx="3971188" cy="308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Наши юбиляры – выпуск 2011год.</a:t>
            </a:r>
          </a:p>
          <a:p>
            <a:r>
              <a:rPr lang="ru-RU" sz="2400" b="1" dirty="0" smtClean="0"/>
              <a:t>Классный руководитель – </a:t>
            </a:r>
            <a:r>
              <a:rPr lang="ru-RU" sz="2400" b="1" dirty="0" err="1" smtClean="0"/>
              <a:t>Онуфриенко</a:t>
            </a:r>
            <a:r>
              <a:rPr lang="ru-RU" sz="2400" b="1" dirty="0" smtClean="0"/>
              <a:t> Любовь Константиновна</a:t>
            </a:r>
          </a:p>
        </p:txBody>
      </p:sp>
      <p:pic>
        <p:nvPicPr>
          <p:cNvPr id="45059" name="Picture 3" descr="C:\Users\836D~1\AppData\Local\Temp\Rar$DIa0.314\x_4b8be5ac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13679" t="18957" r="10885"/>
          <a:stretch>
            <a:fillRect/>
          </a:stretch>
        </p:blipFill>
        <p:spPr bwMode="auto">
          <a:xfrm rot="239423">
            <a:off x="673734" y="1057596"/>
            <a:ext cx="38123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C:\Users\836D~1\AppData\Local\Temp\Rar$DIa0.878\w_c116f44d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1718" t="17708" r="6250"/>
          <a:stretch>
            <a:fillRect/>
          </a:stretch>
        </p:blipFill>
        <p:spPr bwMode="auto">
          <a:xfrm rot="21318063">
            <a:off x="5036377" y="1139063"/>
            <a:ext cx="3500462" cy="263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Picture 5" descr="C:\Users\836D~1\AppData\Local\Temp\Rar$DIa0.171\x_4ba1021f.jpg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 l="6539" t="13576" r="9023"/>
          <a:stretch>
            <a:fillRect/>
          </a:stretch>
        </p:blipFill>
        <p:spPr bwMode="auto">
          <a:xfrm rot="315521">
            <a:off x="1051001" y="4205957"/>
            <a:ext cx="3266647" cy="250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C:\Users\836D~1\AppData\Local\Temp\Rar$DIa0.373\z_981e5d44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20312" t="11458" r="17187" b="10416"/>
          <a:stretch>
            <a:fillRect/>
          </a:stretch>
        </p:blipFill>
        <p:spPr bwMode="auto">
          <a:xfrm rot="21367250">
            <a:off x="5020434" y="3933041"/>
            <a:ext cx="3408904" cy="28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3" name="Picture 3" descr="C:\Users\836D~1\AppData\Local\Temp\Rar$DIa0.252\z_4e6138bf.jpg"/>
          <p:cNvPicPr>
            <a:picLocks noChangeAspect="1" noChangeArrowheads="1"/>
          </p:cNvPicPr>
          <p:nvPr/>
        </p:nvPicPr>
        <p:blipFill>
          <a:blip r:embed="rId3"/>
          <a:srcRect t="27083" r="5468"/>
          <a:stretch>
            <a:fillRect/>
          </a:stretch>
        </p:blipFill>
        <p:spPr bwMode="auto">
          <a:xfrm>
            <a:off x="285720" y="142852"/>
            <a:ext cx="5045563" cy="291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Users\836D~1\AppData\Local\Temp\Rar$DIa0.946\w_51bc189b.jpg"/>
          <p:cNvPicPr>
            <a:picLocks noChangeAspect="1" noChangeArrowheads="1"/>
          </p:cNvPicPr>
          <p:nvPr/>
        </p:nvPicPr>
        <p:blipFill>
          <a:blip r:embed="rId4" cstate="print"/>
          <a:srcRect l="5555" t="25000" b="2083"/>
          <a:stretch>
            <a:fillRect/>
          </a:stretch>
        </p:blipFill>
        <p:spPr bwMode="auto">
          <a:xfrm>
            <a:off x="5396581" y="2071678"/>
            <a:ext cx="374741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5720" y="3214686"/>
            <a:ext cx="55721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Сегодня может  встретятся два друга,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Которые не виделись давно…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Кого-то встретит первый ваш учитель,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 кто-то – первую любовь…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Пусть будут встречи, удивленья,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Пусть будут шутки, будет смех,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эти чудные мгновенья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Объединят сегодня в школе все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Администратор\Desktop\вечер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47107" name="Picture 3" descr="C:\Users\836D~1\AppData\Local\Temp\Rar$DIa0.186\z_d6ecc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187">
            <a:off x="285720" y="357166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836D~1\AppData\Local\Temp\Rar$DIa0.230\y_9b80403e.jpg"/>
          <p:cNvPicPr>
            <a:picLocks noChangeAspect="1" noChangeArrowheads="1"/>
          </p:cNvPicPr>
          <p:nvPr/>
        </p:nvPicPr>
        <p:blipFill>
          <a:blip r:embed="rId4"/>
          <a:srcRect t="31094" b="23947"/>
          <a:stretch>
            <a:fillRect/>
          </a:stretch>
        </p:blipFill>
        <p:spPr bwMode="auto">
          <a:xfrm>
            <a:off x="571472" y="3714752"/>
            <a:ext cx="8001024" cy="298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C:\Users\836D~1\AppData\Local\Temp\Rar$DIa1.343\y_5e0ac019.jpg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7031" b="-21"/>
          <a:stretch>
            <a:fillRect/>
          </a:stretch>
        </p:blipFill>
        <p:spPr bwMode="auto">
          <a:xfrm rot="21068463">
            <a:off x="5000628" y="357166"/>
            <a:ext cx="3857620" cy="311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0"/>
            <a:ext cx="34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 лет со дня окончания школы!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144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</cp:lastModifiedBy>
  <cp:revision>54</cp:revision>
  <dcterms:created xsi:type="dcterms:W3CDTF">2021-01-28T05:20:01Z</dcterms:created>
  <dcterms:modified xsi:type="dcterms:W3CDTF">2021-01-29T07:38:56Z</dcterms:modified>
</cp:coreProperties>
</file>