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30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5F2F4C88-F61E-44B3-B0A5-FACFC7622DA3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76C33962-B1C9-4182-ACD2-BC574B8C5E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8724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F4C88-F61E-44B3-B0A5-FACFC7622DA3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33962-B1C9-4182-ACD2-BC574B8C5E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017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F4C88-F61E-44B3-B0A5-FACFC7622DA3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33962-B1C9-4182-ACD2-BC574B8C5E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3412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F4C88-F61E-44B3-B0A5-FACFC7622DA3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33962-B1C9-4182-ACD2-BC574B8C5ECD}" type="slidenum">
              <a:rPr lang="ru-RU" smtClean="0"/>
              <a:t>‹#›</a:t>
            </a:fld>
            <a:endParaRPr lang="ru-RU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358561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F4C88-F61E-44B3-B0A5-FACFC7622DA3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33962-B1C9-4182-ACD2-BC574B8C5E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637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F4C88-F61E-44B3-B0A5-FACFC7622DA3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33962-B1C9-4182-ACD2-BC574B8C5E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9428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F4C88-F61E-44B3-B0A5-FACFC7622DA3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33962-B1C9-4182-ACD2-BC574B8C5E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5181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F4C88-F61E-44B3-B0A5-FACFC7622DA3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33962-B1C9-4182-ACD2-BC574B8C5E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0562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F4C88-F61E-44B3-B0A5-FACFC7622DA3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33962-B1C9-4182-ACD2-BC574B8C5E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151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F4C88-F61E-44B3-B0A5-FACFC7622DA3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33962-B1C9-4182-ACD2-BC574B8C5E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460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F4C88-F61E-44B3-B0A5-FACFC7622DA3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33962-B1C9-4182-ACD2-BC574B8C5E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482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F4C88-F61E-44B3-B0A5-FACFC7622DA3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33962-B1C9-4182-ACD2-BC574B8C5E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5933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F4C88-F61E-44B3-B0A5-FACFC7622DA3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33962-B1C9-4182-ACD2-BC574B8C5E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03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F4C88-F61E-44B3-B0A5-FACFC7622DA3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33962-B1C9-4182-ACD2-BC574B8C5E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5312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F4C88-F61E-44B3-B0A5-FACFC7622DA3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33962-B1C9-4182-ACD2-BC574B8C5E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450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F4C88-F61E-44B3-B0A5-FACFC7622DA3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33962-B1C9-4182-ACD2-BC574B8C5E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673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F4C88-F61E-44B3-B0A5-FACFC7622DA3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33962-B1C9-4182-ACD2-BC574B8C5E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180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2F4C88-F61E-44B3-B0A5-FACFC7622DA3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33962-B1C9-4182-ACD2-BC574B8C5E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5900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76424" y="794328"/>
            <a:ext cx="8791575" cy="1052946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Проект на тему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«роботизация – будущее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кубани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62752" y="4590471"/>
            <a:ext cx="8791575" cy="1110673"/>
          </a:xfrm>
        </p:spPr>
        <p:txBody>
          <a:bodyPr/>
          <a:lstStyle/>
          <a:p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КЛАССА МБОУ СОШ №7 </a:t>
            </a: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Шашкова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Мирослава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7653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33091" y="0"/>
            <a:ext cx="4784435" cy="1283855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static.tildacdn.com/tild3166-3235-4064-b732-386235343562/db8045540a2b714aa0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189" y="1303084"/>
            <a:ext cx="4877290" cy="325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lk.tau18.ru/v1/file/566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308" y="2873843"/>
            <a:ext cx="5077539" cy="336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5466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0764" y="120074"/>
            <a:ext cx="7195128" cy="858982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выглядели самые первые роботы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Какие бывают роботы? Роботы бывают разные, но главное, чтобы они не вредили людям. Фото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746" y="914339"/>
            <a:ext cx="4006582" cy="2307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49567" y="3225982"/>
            <a:ext cx="3805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Робот из фильма </a:t>
            </a:r>
            <a:r>
              <a:rPr lang="en-US" dirty="0" smtClean="0"/>
              <a:t>“</a:t>
            </a:r>
            <a:r>
              <a:rPr lang="ru-RU" dirty="0" smtClean="0"/>
              <a:t>Терминатор</a:t>
            </a:r>
            <a:r>
              <a:rPr lang="en-US" dirty="0" smtClean="0"/>
              <a:t>”</a:t>
            </a:r>
            <a:endParaRPr lang="ru-RU" dirty="0"/>
          </a:p>
        </p:txBody>
      </p:sp>
      <p:pic>
        <p:nvPicPr>
          <p:cNvPr id="2052" name="Picture 4" descr="Робот Леонардо да Винчи. Реконструкция робота-рыцаря. Фото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038" y="812653"/>
            <a:ext cx="3315854" cy="2989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516256" y="3812348"/>
            <a:ext cx="36668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Робот-рыцарь Леонардо Да Винчи</a:t>
            </a:r>
            <a:endParaRPr lang="ru-RU" dirty="0"/>
          </a:p>
        </p:txBody>
      </p:sp>
      <p:pic>
        <p:nvPicPr>
          <p:cNvPr id="2054" name="Picture 6" descr="Первый советский робот. Первый советский робот «В2М». Фото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829" y="4019191"/>
            <a:ext cx="4648100" cy="250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272146" y="6522968"/>
            <a:ext cx="4498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Первый советский робот </a:t>
            </a:r>
            <a:r>
              <a:rPr lang="en-US" dirty="0" smtClean="0"/>
              <a:t>“B2M”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2411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2" y="175173"/>
            <a:ext cx="9905998" cy="831591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ВЗАИМОДЕЙСТВИЕ ДЕТЕЙ С РОБОТАМИ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https://vladimir.kupimama.ru/upload/medialibrary/2d5/2d5fdde33e2543b025e3d829c34b201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412" y="923549"/>
            <a:ext cx="4083916" cy="2847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15151" y="3771123"/>
            <a:ext cx="1884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Игрушка-робот</a:t>
            </a:r>
            <a:endParaRPr lang="ru-RU" dirty="0"/>
          </a:p>
        </p:txBody>
      </p:sp>
      <p:pic>
        <p:nvPicPr>
          <p:cNvPr id="3078" name="Picture 6" descr="http://ic.pics.livejournal.com/nikitinskii/32336246/3033172/3033172_origin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677" y="923550"/>
            <a:ext cx="4546109" cy="2847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35035" y="3800264"/>
            <a:ext cx="5908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Голосовые помощники с искусственным интеллектом</a:t>
            </a:r>
            <a:endParaRPr lang="ru-RU" dirty="0"/>
          </a:p>
        </p:txBody>
      </p:sp>
      <p:pic>
        <p:nvPicPr>
          <p:cNvPr id="3080" name="Picture 8" descr="https://www.prorobot.ru/gallery/foto/1121003486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170" y="4169596"/>
            <a:ext cx="3544397" cy="236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s://izhlife.ru/upload/iblock/a03/uiwoxwswgcqyp6uqpiuesod20yqfxbzx/p_img-160734530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666" y="4198736"/>
            <a:ext cx="3196383" cy="2466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4837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1345" y="212436"/>
            <a:ext cx="5412510" cy="895928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Роботы в сельском хозяйстве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AT400 Spirit трактор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62" y="1108364"/>
            <a:ext cx="4257963" cy="2607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54182" y="3715878"/>
            <a:ext cx="508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Автономный </a:t>
            </a:r>
            <a:r>
              <a:rPr lang="ru-RU" b="1" dirty="0" err="1"/>
              <a:t>бескабинный</a:t>
            </a:r>
            <a:r>
              <a:rPr lang="ru-RU" b="1" dirty="0"/>
              <a:t> трактор AT400 </a:t>
            </a:r>
            <a:r>
              <a:rPr lang="ru-RU" b="1" dirty="0" err="1" smtClean="0"/>
              <a:t>Spirit</a:t>
            </a:r>
            <a:endParaRPr lang="ru-RU" dirty="0"/>
          </a:p>
        </p:txBody>
      </p:sp>
      <p:pic>
        <p:nvPicPr>
          <p:cNvPr id="4100" name="Picture 4" descr="Робот для сбора ягод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302" y="4167679"/>
            <a:ext cx="2461012" cy="2316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62545" y="6488668"/>
            <a:ext cx="2863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Робот – сборщик ягод</a:t>
            </a:r>
            <a:endParaRPr lang="ru-RU" dirty="0"/>
          </a:p>
        </p:txBody>
      </p:sp>
      <p:pic>
        <p:nvPicPr>
          <p:cNvPr id="4102" name="Picture 6" descr="https://upload.wikimedia.org/wikipedia/commons/thumb/b/b2/Amazone_BoniRob_Feldroboter-Entwicklungsprojekt.jpg/220px-Amazone_BoniRob_Feldroboter-Entwicklungsprojek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919" y="1541836"/>
            <a:ext cx="4152681" cy="2755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631709" y="4414982"/>
            <a:ext cx="4147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</a:t>
            </a:r>
            <a:r>
              <a:rPr lang="ru-RU" dirty="0" smtClean="0"/>
              <a:t>рототип </a:t>
            </a:r>
            <a:r>
              <a:rPr lang="ru-RU" dirty="0"/>
              <a:t>автономного полевого робота</a:t>
            </a:r>
          </a:p>
        </p:txBody>
      </p:sp>
    </p:spTree>
    <p:extLst>
      <p:ext uri="{BB962C8B-B14F-4D97-AF65-F5344CB8AC3E}">
        <p14:creationId xmlns:p14="http://schemas.microsoft.com/office/powerpoint/2010/main" val="1260073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5273" y="166255"/>
            <a:ext cx="7656945" cy="1062181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роботов в аграрном хозяйстве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s://fsd.kopilkaurokov.ru/up/html/2017/03/30/k_58dd4fc62fdb1/405200_1.jpe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554" y="1016693"/>
            <a:ext cx="3488863" cy="245618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1237673" y="3592945"/>
            <a:ext cx="3389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 –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устранитель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вредителей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https://fsd.kopilkaurokov.ru/up/html/2017/03/30/k_58dd4fc62fdb1/405200_2.jpe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6855" y="1016693"/>
            <a:ext cx="3535363" cy="24561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7564582" y="3555999"/>
            <a:ext cx="1699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Робот-трактор</a:t>
            </a:r>
            <a:endParaRPr lang="ru-RU" dirty="0"/>
          </a:p>
        </p:txBody>
      </p:sp>
      <p:pic>
        <p:nvPicPr>
          <p:cNvPr id="8" name="Рисунок 7" descr="https://fsd.kopilkaurokov.ru/up/html/2017/03/30/k_58dd4fc62fdb1/405200_3.jpe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253" y="4165474"/>
            <a:ext cx="2430001" cy="205983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1800253" y="6271486"/>
            <a:ext cx="2641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Робот-</a:t>
            </a:r>
            <a:r>
              <a:rPr lang="ru-RU" dirty="0" err="1" smtClean="0"/>
              <a:t>беспилотник</a:t>
            </a:r>
            <a:endParaRPr lang="ru-RU" dirty="0"/>
          </a:p>
        </p:txBody>
      </p:sp>
      <p:pic>
        <p:nvPicPr>
          <p:cNvPr id="10" name="Рисунок 9" descr="https://fsd.kopilkaurokov.ru/up/html/2017/03/30/k_58dd4fc62fdb1/405200_4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813" y="4008457"/>
            <a:ext cx="2619028" cy="235539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/>
          <p:cNvSpPr txBox="1"/>
          <p:nvPr/>
        </p:nvSpPr>
        <p:spPr>
          <a:xfrm>
            <a:off x="7490691" y="6354491"/>
            <a:ext cx="2429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Робот-</a:t>
            </a:r>
            <a:r>
              <a:rPr lang="ru-RU" dirty="0" err="1" smtClean="0"/>
              <a:t>дойщик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0409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cdn.vox-cdn.com/thumbor/adG-SzghnJy94Qj3JdZp6Y--ozY=/0x652:3000x2340/1600x900/cdn.vox-cdn.com/uploads/chorus_image/image/46593596/shutterstock_218934001.0.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4057" y="1109729"/>
            <a:ext cx="7780749" cy="437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93094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Контур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Контур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40</TotalTime>
  <Words>66</Words>
  <Application>Microsoft Office PowerPoint</Application>
  <PresentationFormat>Широкоэкранный</PresentationFormat>
  <Paragraphs>20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Times New Roman</vt:lpstr>
      <vt:lpstr>Trebuchet MS</vt:lpstr>
      <vt:lpstr>Tw Cen MT</vt:lpstr>
      <vt:lpstr>Контур</vt:lpstr>
      <vt:lpstr>   Проект на тему «роботизация – будущее кубани»</vt:lpstr>
      <vt:lpstr>      вВЕДЕНИЕ</vt:lpstr>
      <vt:lpstr>Как выглядели самые первые роботы</vt:lpstr>
      <vt:lpstr>  ВЗАИМОДЕЙСТВИЕ ДЕТЕЙ С РОБОТАМИ</vt:lpstr>
      <vt:lpstr>Роботы в сельском хозяйстве</vt:lpstr>
      <vt:lpstr>Применение роботов в аграрном хозяйстве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на тему «роботизация – будущее кубани»</dc:title>
  <dc:creator>сош7</dc:creator>
  <cp:lastModifiedBy>NIK12Ya</cp:lastModifiedBy>
  <cp:revision>7</cp:revision>
  <dcterms:created xsi:type="dcterms:W3CDTF">2023-04-20T15:47:54Z</dcterms:created>
  <dcterms:modified xsi:type="dcterms:W3CDTF">2023-04-24T05:23:06Z</dcterms:modified>
</cp:coreProperties>
</file>