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F2F4C88-F61E-44B3-B0A5-FACFC7622DA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6C33962-B1C9-4182-ACD2-BC574B8C5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2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C88-F61E-44B3-B0A5-FACFC7622DA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3962-B1C9-4182-ACD2-BC574B8C5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1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C88-F61E-44B3-B0A5-FACFC7622DA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3962-B1C9-4182-ACD2-BC574B8C5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41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C88-F61E-44B3-B0A5-FACFC7622DA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3962-B1C9-4182-ACD2-BC574B8C5ECD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585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C88-F61E-44B3-B0A5-FACFC7622DA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3962-B1C9-4182-ACD2-BC574B8C5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C88-F61E-44B3-B0A5-FACFC7622DA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3962-B1C9-4182-ACD2-BC574B8C5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42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C88-F61E-44B3-B0A5-FACFC7622DA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3962-B1C9-4182-ACD2-BC574B8C5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18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C88-F61E-44B3-B0A5-FACFC7622DA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3962-B1C9-4182-ACD2-BC574B8C5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56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C88-F61E-44B3-B0A5-FACFC7622DA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3962-B1C9-4182-ACD2-BC574B8C5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5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C88-F61E-44B3-B0A5-FACFC7622DA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3962-B1C9-4182-ACD2-BC574B8C5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46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C88-F61E-44B3-B0A5-FACFC7622DA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3962-B1C9-4182-ACD2-BC574B8C5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48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C88-F61E-44B3-B0A5-FACFC7622DA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3962-B1C9-4182-ACD2-BC574B8C5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3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C88-F61E-44B3-B0A5-FACFC7622DA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3962-B1C9-4182-ACD2-BC574B8C5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3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C88-F61E-44B3-B0A5-FACFC7622DA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3962-B1C9-4182-ACD2-BC574B8C5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1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C88-F61E-44B3-B0A5-FACFC7622DA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3962-B1C9-4182-ACD2-BC574B8C5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5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C88-F61E-44B3-B0A5-FACFC7622DA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3962-B1C9-4182-ACD2-BC574B8C5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7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C88-F61E-44B3-B0A5-FACFC7622DA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3962-B1C9-4182-ACD2-BC574B8C5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8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F4C88-F61E-44B3-B0A5-FACFC7622DA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3962-B1C9-4182-ACD2-BC574B8C5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590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794328"/>
            <a:ext cx="8791575" cy="10529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Проект на тему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«роботизация – будущее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кубани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2752" y="4590471"/>
            <a:ext cx="8791575" cy="1110673"/>
          </a:xfrm>
        </p:spPr>
        <p:txBody>
          <a:bodyPr/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МБОУ СОШ №7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Шашкова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Мирослава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5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3091" y="0"/>
            <a:ext cx="4784435" cy="128385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tatic.tildacdn.com/tild3166-3235-4064-b732-386235343562/db8045540a2b714aa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89" y="1303084"/>
            <a:ext cx="4877290" cy="325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k.tau18.ru/v1/file/56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08" y="2873843"/>
            <a:ext cx="5077539" cy="336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6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0764" y="120074"/>
            <a:ext cx="7195128" cy="8589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выглядели самые первые роботы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кие бывают роботы? Роботы бывают разные, но главное, чтобы они не вредили людям. Фот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46" y="914339"/>
            <a:ext cx="4006582" cy="23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9567" y="3225982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Робот из фильма </a:t>
            </a:r>
            <a:r>
              <a:rPr lang="en-US" dirty="0" smtClean="0"/>
              <a:t>“</a:t>
            </a:r>
            <a:r>
              <a:rPr lang="ru-RU" dirty="0" smtClean="0"/>
              <a:t>Терминатор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2052" name="Picture 4" descr="Робот Леонардо да Винчи. Реконструкция робота-рыцаря. Фото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38" y="812653"/>
            <a:ext cx="3315854" cy="29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6256" y="3812348"/>
            <a:ext cx="366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Робот-рыцарь Леонардо Да Винчи</a:t>
            </a:r>
            <a:endParaRPr lang="ru-RU" dirty="0"/>
          </a:p>
        </p:txBody>
      </p:sp>
      <p:pic>
        <p:nvPicPr>
          <p:cNvPr id="2054" name="Picture 6" descr="Первый советский робот. Первый советский робот «В2М». Фото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29" y="4019191"/>
            <a:ext cx="4648100" cy="250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2146" y="6522968"/>
            <a:ext cx="449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Первый советский робот </a:t>
            </a:r>
            <a:r>
              <a:rPr lang="en-US" dirty="0" smtClean="0"/>
              <a:t>“B2M”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41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75173"/>
            <a:ext cx="9905998" cy="83159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ВЗАИМОДЕЙСТВИЕ ДЕТЕЙ С РОБОТАМИ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vladimir.kupimama.ru/upload/medialibrary/2d5/2d5fdde33e2543b025e3d829c34b20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923549"/>
            <a:ext cx="4083916" cy="284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5151" y="3771123"/>
            <a:ext cx="18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Игрушка-робот</a:t>
            </a:r>
            <a:endParaRPr lang="ru-RU" dirty="0"/>
          </a:p>
        </p:txBody>
      </p:sp>
      <p:pic>
        <p:nvPicPr>
          <p:cNvPr id="3078" name="Picture 6" descr="http://ic.pics.livejournal.com/nikitinskii/32336246/3033172/3033172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677" y="923550"/>
            <a:ext cx="4546109" cy="284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5035" y="3800264"/>
            <a:ext cx="5908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Голосовые помощники с искусственным интеллектом</a:t>
            </a:r>
            <a:endParaRPr lang="ru-RU" dirty="0"/>
          </a:p>
        </p:txBody>
      </p:sp>
      <p:pic>
        <p:nvPicPr>
          <p:cNvPr id="3080" name="Picture 8" descr="https://www.prorobot.ru/gallery/foto/112100348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70" y="4169596"/>
            <a:ext cx="3544397" cy="236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zhlife.ru/upload/iblock/a03/uiwoxwswgcqyp6uqpiuesod20yqfxbzx/p_img-16073453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66" y="4198736"/>
            <a:ext cx="3196383" cy="246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3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345" y="212436"/>
            <a:ext cx="5412510" cy="8959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Роботы в сельском хозяйстве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AT400 Spirit тракто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2" y="1108364"/>
            <a:ext cx="4257963" cy="260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182" y="3715878"/>
            <a:ext cx="5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Автономный </a:t>
            </a:r>
            <a:r>
              <a:rPr lang="ru-RU" b="1" dirty="0" err="1"/>
              <a:t>бескабинный</a:t>
            </a:r>
            <a:r>
              <a:rPr lang="ru-RU" b="1" dirty="0"/>
              <a:t> трактор AT400 </a:t>
            </a:r>
            <a:r>
              <a:rPr lang="ru-RU" b="1" dirty="0" err="1" smtClean="0"/>
              <a:t>Spirit</a:t>
            </a:r>
            <a:endParaRPr lang="ru-RU" dirty="0"/>
          </a:p>
        </p:txBody>
      </p:sp>
      <p:pic>
        <p:nvPicPr>
          <p:cNvPr id="4100" name="Picture 4" descr="Робот для сбора яг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02" y="4167679"/>
            <a:ext cx="2461012" cy="231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62545" y="6488668"/>
            <a:ext cx="286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Робот – сборщик ягод</a:t>
            </a:r>
            <a:endParaRPr lang="ru-RU" dirty="0"/>
          </a:p>
        </p:txBody>
      </p:sp>
      <p:pic>
        <p:nvPicPr>
          <p:cNvPr id="4102" name="Picture 6" descr="https://upload.wikimedia.org/wikipedia/commons/thumb/b/b2/Amazone_BoniRob_Feldroboter-Entwicklungsprojekt.jpg/220px-Amazone_BoniRob_Feldroboter-Entwicklungsprojek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19" y="1541836"/>
            <a:ext cx="4152681" cy="275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31709" y="4414982"/>
            <a:ext cx="414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рототип </a:t>
            </a:r>
            <a:r>
              <a:rPr lang="ru-RU" dirty="0"/>
              <a:t>автономного полевого робота</a:t>
            </a:r>
          </a:p>
        </p:txBody>
      </p:sp>
    </p:spTree>
    <p:extLst>
      <p:ext uri="{BB962C8B-B14F-4D97-AF65-F5344CB8AC3E}">
        <p14:creationId xmlns:p14="http://schemas.microsoft.com/office/powerpoint/2010/main" val="126007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166255"/>
            <a:ext cx="7656945" cy="106218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роботов в аграрном хозяйстве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fsd.kopilkaurokov.ru/up/html/2017/03/30/k_58dd4fc62fdb1/405200_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54" y="1016693"/>
            <a:ext cx="3488863" cy="24561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37673" y="3592945"/>
            <a:ext cx="338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устранитель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вредителей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fsd.kopilkaurokov.ru/up/html/2017/03/30/k_58dd4fc62fdb1/405200_2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55" y="1016693"/>
            <a:ext cx="3535363" cy="24561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564582" y="3555999"/>
            <a:ext cx="169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Робот-трактор</a:t>
            </a:r>
            <a:endParaRPr lang="ru-RU" dirty="0"/>
          </a:p>
        </p:txBody>
      </p:sp>
      <p:pic>
        <p:nvPicPr>
          <p:cNvPr id="8" name="Рисунок 7" descr="https://fsd.kopilkaurokov.ru/up/html/2017/03/30/k_58dd4fc62fdb1/405200_3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53" y="4165474"/>
            <a:ext cx="2430001" cy="20598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800253" y="6271486"/>
            <a:ext cx="264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Робот-</a:t>
            </a:r>
            <a:r>
              <a:rPr lang="ru-RU" dirty="0" err="1" smtClean="0"/>
              <a:t>беспилотник</a:t>
            </a:r>
            <a:endParaRPr lang="ru-RU" dirty="0"/>
          </a:p>
        </p:txBody>
      </p:sp>
      <p:pic>
        <p:nvPicPr>
          <p:cNvPr id="10" name="Рисунок 9" descr="https://fsd.kopilkaurokov.ru/up/html/2017/03/30/k_58dd4fc62fdb1/405200_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813" y="4008457"/>
            <a:ext cx="2619028" cy="235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490691" y="6354491"/>
            <a:ext cx="242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Робот-</a:t>
            </a:r>
            <a:r>
              <a:rPr lang="ru-RU" dirty="0" err="1" smtClean="0"/>
              <a:t>дойщик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40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.vox-cdn.com/thumbor/adG-SzghnJy94Qj3JdZp6Y--ozY=/0x652:3000x2340/1600x900/cdn.vox-cdn.com/uploads/chorus_image/image/46593596/shutterstock_218934001.0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57" y="1109729"/>
            <a:ext cx="7780749" cy="43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09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40</TotalTime>
  <Words>66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Tw Cen MT</vt:lpstr>
      <vt:lpstr>Контур</vt:lpstr>
      <vt:lpstr>   Проект на тему «роботизация – будущее кубани»</vt:lpstr>
      <vt:lpstr>      вВЕДЕНИЕ</vt:lpstr>
      <vt:lpstr>Как выглядели самые первые роботы</vt:lpstr>
      <vt:lpstr>  ВЗАИМОДЕЙСТВИЕ ДЕТЕЙ С РОБОТАМИ</vt:lpstr>
      <vt:lpstr>Роботы в сельском хозяйстве</vt:lpstr>
      <vt:lpstr>Применение роботов в аграрном хозяйстве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«роботизация – будущее кубани»</dc:title>
  <dc:creator>сош7</dc:creator>
  <cp:lastModifiedBy>NIK12Ya</cp:lastModifiedBy>
  <cp:revision>7</cp:revision>
  <dcterms:created xsi:type="dcterms:W3CDTF">2023-04-20T15:47:54Z</dcterms:created>
  <dcterms:modified xsi:type="dcterms:W3CDTF">2023-04-24T05:23:06Z</dcterms:modified>
</cp:coreProperties>
</file>