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5" r:id="rId5"/>
    <p:sldId id="271" r:id="rId6"/>
    <p:sldId id="272" r:id="rId7"/>
    <p:sldId id="274" r:id="rId8"/>
    <p:sldId id="277" r:id="rId9"/>
    <p:sldId id="273" r:id="rId10"/>
    <p:sldId id="278" r:id="rId11"/>
    <p:sldId id="280" r:id="rId12"/>
    <p:sldId id="279" r:id="rId13"/>
    <p:sldId id="282" r:id="rId14"/>
    <p:sldId id="281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444"/>
    <a:srgbClr val="627176"/>
    <a:srgbClr val="E86026"/>
    <a:srgbClr val="FEF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2" y="54"/>
      </p:cViewPr>
      <p:guideLst>
        <p:guide orient="horz" pos="216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32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5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9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1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4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04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4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8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9090-CB85-4BEB-BF36-036F67CDAB31}" type="datetimeFigureOut">
              <a:rPr lang="ru-RU" smtClean="0"/>
              <a:t>09.10.2021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5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27420" y="1727664"/>
            <a:ext cx="6793680" cy="4673136"/>
          </a:xfrm>
          <a:noFill/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Школьный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историко-краеведческий музей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«Истоки»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 в 2007 году. В нем собраны уникальные материалы  истории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культуры, событий и ценностей ушедших веков, он служит современникам, смотрит в завтра, ориентируется на требования развивающейся цивилизации. </a:t>
            </a:r>
          </a:p>
          <a:p>
            <a:pPr algn="just">
              <a:lnSpc>
                <a:spcPct val="10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В фондах музея документальные и информационные материалы, повествующие об истории поселка Первомайского и школы №7 Кущевского района. Опираясь на подлинные памятники материальной и духовной культуры, музей гарантирует научную достоверность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экспозиции, отражает и пропагандирует непреходящие ценности истории и культуры. </a:t>
            </a:r>
          </a:p>
          <a:p>
            <a:pPr algn="l">
              <a:lnSpc>
                <a:spcPct val="10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Цель деятельности школьного музея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формирование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интереса к отечественной культуре и уважительного отношения к нравственным ценностям прошлого.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школьного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музея: воспитание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патриотического сознания школьников, гражданского самосознания,</a:t>
            </a:r>
          </a:p>
          <a:p>
            <a:pPr algn="just"/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1940" y="394656"/>
            <a:ext cx="3000552" cy="72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Краснодарский край, Кущевский район, поселок Первомайский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2119" y="262327"/>
            <a:ext cx="7667468" cy="45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Музей «Истоки»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2119" y="820624"/>
            <a:ext cx="7667467" cy="44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Муниципальное бюджетное общеобразовательное учреждение средняя общеобразовательная школа №7 имени Кошевого Ф.А.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73" y="491144"/>
            <a:ext cx="330939" cy="576355"/>
          </a:xfrm>
          <a:prstGeom prst="rect">
            <a:avLst/>
          </a:prstGeom>
        </p:spPr>
      </p:pic>
      <p:pic>
        <p:nvPicPr>
          <p:cNvPr id="8" name="Picture 2" descr="https://i.mycdn.me/i?r=AyH4iRPQ2q0otWIFepML2LxRXfYlnjk3ocAdmKoDiT3K-Q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762" y="1698848"/>
            <a:ext cx="3883098" cy="41866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239" y="3137076"/>
            <a:ext cx="2426181" cy="323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71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48BA19D-FCC5-304F-A43C-D8454715EBF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400785" cy="6866395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420EE29-0676-6B4B-889E-4934988289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B5A3E78-6E55-1B40-99AF-BBD9005CC3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65" y="0"/>
            <a:ext cx="12415950" cy="686639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E3D38B2-ED6F-784F-A43A-62A16AC8C7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165" y="0"/>
            <a:ext cx="12400784" cy="6866395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05BE8A9-EEFD-FC49-88E8-C65DE3605C6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6677" y="-95536"/>
            <a:ext cx="12192000" cy="840150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4905618" y="272954"/>
            <a:ext cx="6435671" cy="7852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/>
              <a:t>«Наши земляки-защитники Родины»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036" y="1331131"/>
            <a:ext cx="4534582" cy="47164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4905619" y="955343"/>
            <a:ext cx="609447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Наша школа носит имя Героя Советского Союза летчика Федора Алексеевича кошевого. Часть выставки посвящена этому герою.</a:t>
            </a:r>
          </a:p>
          <a:p>
            <a:pPr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Кошевой Ф.А. родился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 марта 1921 года в станице Кущёвская ныне Кущёвского района Краснодарского края в семье крестьянина. Русский. Член ВКП(б)/КПСС с 1946 года. Окончил 7 классов. Работал столяром и слесарем на фабрике имени С. Халтурина в Ростове-на-Дону. В 1938 году окончил аэроклуб.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октябре 1939 года поступил в Ейское военно-морское авиационное училище, в июне 1941 года отчислен из училища по состоянию здоровья и направлен мотористом в 40-й бомбардировочный авиационный полк (Военно-воздушные силы Черноморского флота), в составе которого воевал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августе 1943 года младший лейтенант Кошевой назначен лётчиком в 37-й авиационный полк Тихоокеанского флота. В феврале 1944 года после неоднократных рапортов направлен в действующую армию лётчиком 35-го штурмового авиационного полка 9-й штурмовой авиационной дивизии Военно-воздушных сил Балтийского флота.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Указом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Президиума Верховного Совета СССР от 6 марта 1945 года за образцовое выполнение заданий командования и проявленные при этом мужество и героизм, лейтенанту Кошевому Фёдору Алексеевичу присвоено звание Героя Советского Союза с вручением ордена Ленина и медали "Золотая Звезда</a:t>
            </a:r>
          </a:p>
        </p:txBody>
      </p:sp>
    </p:spTree>
    <p:extLst>
      <p:ext uri="{BB962C8B-B14F-4D97-AF65-F5344CB8AC3E}">
        <p14:creationId xmlns:p14="http://schemas.microsoft.com/office/powerpoint/2010/main" val="1841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D82E0FD-BD28-CE4F-8D79-5DDDB50CCE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BE6D30A-272A-094B-95AB-AF3855184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06CB5A5-3555-824C-A106-D37EAFD56B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89078" cy="6858000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6018663" y="145201"/>
            <a:ext cx="4951596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/>
              <a:t>«Наши земляки-защитники Родины»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7276" y="1040284"/>
            <a:ext cx="5678730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Рядом с основным стендом о летчике Кошевом Ф.А. расположен макет боя. Ребята из музейного кружка «Поиск» решили не только изучить героическое прошлое летчика, но и восстановить фрагмент воздушного боя, воссоздав его при помощи пластилиновых фигур. В результате- появился новый  проект: в дальнейшем пластилиновые фигурки «ожили» в мультипликационном фильме, созданном участниками школьного кружка «Комп». Фильм посвятили  75-летию Победы.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926" y="525032"/>
            <a:ext cx="4848810" cy="4659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42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F51788F-1A00-5140-A22D-50F80C8CC8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59F7DD41-6CFE-1F42-97F3-A6ABD82ADB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64E665F-D99C-4E4D-AB6F-D4758148A1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142CDE3-BC59-824F-949F-CDB80AD6B50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6BF1C84-2F45-C345-8F51-03F9CE60A9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705841" y="0"/>
            <a:ext cx="6184664" cy="14170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chemeClr val="bg1"/>
                </a:solidFill>
              </a:rPr>
              <a:t>«Наши земляки-защитники Родины»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32812" y="2006222"/>
            <a:ext cx="4940489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6494" y="1675466"/>
            <a:ext cx="4876801" cy="4513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632808" y="1665027"/>
            <a:ext cx="50496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Ценными экспонатами выставки являются документы и письма с фронта. Фотографии ,сделанные во время войны бережно хранятся в школьном музее. По ним мы узнаем о судьбе валовой Марии Сидоровны, которая 18-летней девчонкой ушла на фронт. Служила регулировщицей на фронтовых дорогах. Была несколько раз ранена, но вновь возвращалась в свою часть. Несмотря на тяжелую военную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молодость, всегда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оставалась бесстрашной оптимисткой.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После войны работала в поселке Первомайском секретарь-машинисткой, была сельским корреспондентом районной газеты «Вперед» и активной участницей хорового коллектива совхозного Дома Культуры. </a:t>
            </a:r>
          </a:p>
        </p:txBody>
      </p:sp>
    </p:spTree>
    <p:extLst>
      <p:ext uri="{BB962C8B-B14F-4D97-AF65-F5344CB8AC3E}">
        <p14:creationId xmlns:p14="http://schemas.microsoft.com/office/powerpoint/2010/main" val="11116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207A879-0B18-4D40-9FE1-2CB0978047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70B174A2-D408-8644-A75A-F2F35AF535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EE36D3-8712-B446-97C7-E396C3F766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CE031B9-F145-C548-B992-98DCC27E47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6B8DE8F3-96A0-704C-97F9-059B96E7F1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86" y="0"/>
            <a:ext cx="11965214" cy="68580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FA6C301F-24A0-B44F-9E09-EC5E3B4858B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680" y="0"/>
            <a:ext cx="12385623" cy="685800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837528" y="107212"/>
            <a:ext cx="4573834" cy="11430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/>
              <a:t>«Наши земляки-защитники Родины»</a:t>
            </a:r>
            <a:endParaRPr lang="ru-RU" sz="20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31" y="1817533"/>
            <a:ext cx="4685781" cy="41106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478973" y="1202750"/>
            <a:ext cx="3548418" cy="4452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ts val="1700"/>
              </a:lnSpc>
            </a:pP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Летела с фронта похоронка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На молодого пацана,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А он еще лежал в воронке…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Ах, как безжалостна война!</a:t>
            </a:r>
          </a:p>
          <a:p>
            <a:pPr fontAlgn="base">
              <a:lnSpc>
                <a:spcPts val="1700"/>
              </a:lnSpc>
            </a:pP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..........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Нет, он не плакал, улыбался,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И вспоминал родимый дом,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И пересилив боль поднялся,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И, автомат подняв с трудом,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Он в перекошенные лица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Горячий выплеснул свинец,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Приблизив этим на минуту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Войны, безжалостной, конец.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Летела с фронта похоронка,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Уже стучался почтальон,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Солдат, глаза закрыв в воронке,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  <a:t>На миг опередил её.</a:t>
            </a:r>
            <a:br>
              <a:rPr lang="ru-RU" dirty="0">
                <a:solidFill>
                  <a:srgbClr val="000000"/>
                </a:solidFill>
                <a:latin typeface="Times New Roman Cyr" panose="02020603050405020304" pitchFamily="18" charset="0"/>
              </a:rPr>
            </a:br>
            <a:endParaRPr lang="ru-RU" dirty="0">
              <a:solidFill>
                <a:srgbClr val="000000"/>
              </a:solidFill>
              <a:latin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1E95650-97F2-8A41-89B0-6288D2B2D4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2B273BD9-5790-974E-A20A-2C724B3C2D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5622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985D4D3-1EA7-4645-B589-26E97903C0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3C99758-9D31-D04A-9374-491623C808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ABC66AE-F1C0-BE49-996A-6AD55E45EC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0573"/>
            <a:ext cx="12192002" cy="6858000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5970916" y="70573"/>
            <a:ext cx="6008493" cy="5793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«Наши земляки-защитники Родины»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37162" y="1009933"/>
            <a:ext cx="2929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37026" y="1656264"/>
            <a:ext cx="53226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Ученики нашей школы  чтут и помнят подвиг наших дедов и прадедов! Участвуют во многих патриотических акциях. Проходят митинги посвященные памяти павшим солдатам. Мы помним всех, кто не вернулся с той далекой и страшной войны. Низко склоняем головы перед памятью и мужеством ветеранов, которые не щадили своей жизни за освобождение нашей Родины от фашистов. И в этот День Великой Победы, участвуя в потрясающей «акции Бессмертный полк» с гордостью несем фотографии наших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героев. Фотографии наших дедов и прадедов, воевавших в годы ВОВ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 частью экспозиции большой выставки «Наши земляки-защитники Родины»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314" y="1350520"/>
            <a:ext cx="4715562" cy="48068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159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A1681EA-F230-EF4A-BB0C-5F6A5C7451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50F303E-49CC-F445-89FB-F68A42015E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76F6467-128B-6C49-9995-43935E43C8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BDD5F95-E814-9948-A6FC-AD2DE9C592E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" y="0"/>
            <a:ext cx="12385623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D66F6B2-1065-F149-98F9-47AF24692C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 rot="10800000" flipV="1">
            <a:off x="7260608" y="150126"/>
            <a:ext cx="4528348" cy="7506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«Наши земляки-защитники Родины»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10734" y="1050879"/>
            <a:ext cx="36303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Братских могилах не ставят крестов,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 вдовы на них не рыдают,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 ним кто-то приносит букеты цветов,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 Вечный огонь зажигают.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раньше — вставала земля на дыбы,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 нынче — гранитные плиты.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нет ни одной персональной судьбы —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Все судьбы в единую слиты.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Высоцкий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70" y="1120687"/>
            <a:ext cx="4145902" cy="46166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3424" y="1806989"/>
            <a:ext cx="3867756" cy="4144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656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4954684" y="1581461"/>
            <a:ext cx="6480832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600" b="1" dirty="0" smtClean="0"/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данной выставке представлены документальные и фото-материалы о жителях поселка Первомайского, ушедших в годы Великой Отечественной войны защищать Родину.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материалов данной экспозиции Вы узнаете о героях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которые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получили за боевые заслуги самые высокие награды, об учителях школы, сражавшихся на фронтах войны, о казаках –гвардейцах насмерть стоявших в боях за станицу Кущевскую в 1942 году.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музее хранятся личные вещи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бойцов, письма с фронта, наградные листы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похоронки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вернувшихся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кровавых сражений Великой Отечественной войны.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28542" y="4834327"/>
            <a:ext cx="1506974" cy="1519861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Место для</a:t>
            </a:r>
          </a:p>
          <a:p>
            <a:pPr algn="ctr"/>
            <a:r>
              <a:rPr lang="ru-RU" sz="1200" dirty="0"/>
              <a:t> </a:t>
            </a:r>
            <a:r>
              <a:rPr lang="en-AU" sz="1200" dirty="0"/>
              <a:t>QR-</a:t>
            </a:r>
            <a:r>
              <a:rPr lang="ru-RU" sz="1200" dirty="0"/>
              <a:t>кода</a:t>
            </a:r>
          </a:p>
          <a:p>
            <a:pPr algn="ctr"/>
            <a:r>
              <a:rPr lang="ru-RU" sz="1200" dirty="0"/>
              <a:t>электронной</a:t>
            </a:r>
          </a:p>
          <a:p>
            <a:pPr algn="ctr"/>
            <a:r>
              <a:rPr lang="ru-RU" sz="1200" dirty="0"/>
              <a:t>выставки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01783" y="278849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Стендовая выставка «Наши земляки-защитники Родины»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3374" y="4748453"/>
            <a:ext cx="2017309" cy="20173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39" y="956676"/>
            <a:ext cx="4476044" cy="4502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347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C3E4773-680C-A84A-829B-6DE0E0F339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FD492B8-8EB9-4145-9216-0335907D8F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27836"/>
            <a:ext cx="12616496" cy="6985836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9A2BFBB-3900-124A-8657-98F0459317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27836"/>
            <a:ext cx="12616496" cy="698583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C947887-5A7C-074E-8E75-B5923FF5C1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33" y="-26894"/>
            <a:ext cx="12385625" cy="6911788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163150" y="327539"/>
            <a:ext cx="598427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/>
              <a:t>«Наши земляки-защитники Родины»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65325" y="914824"/>
            <a:ext cx="43809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солдат , сражавшихся за нашу Родину , были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и учителя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школы.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войны: </a:t>
            </a:r>
          </a:p>
          <a:p>
            <a:pPr>
              <a:buBlip>
                <a:blip r:embed="rId6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Чигорев Григорий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Яковлевич -директор школы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6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Задоя Степан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Никитич –воспитатель, учитель немецкого языка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6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Москаленко Иван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Тимофеевич-учитель географии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6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Чебин Иван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Никитич-учитель физкультуры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6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Фоменко Николай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Петрович-учитель физики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Blip>
                <a:blip r:embed="rId6"/>
              </a:buBlip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Лобачев Павел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Александрович-учитель математики</a:t>
            </a:r>
          </a:p>
          <a:p>
            <a:pPr>
              <a:buBlip>
                <a:blip r:embed="rId6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Кононов Александр Павлович- учитель </a:t>
            </a:r>
          </a:p>
          <a:p>
            <a:pPr>
              <a:buBlip>
                <a:blip r:embed="rId6"/>
              </a:buBlip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Дробот Семен Устинович-учитель труда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865" y="1215056"/>
            <a:ext cx="4378973" cy="47548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5159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EAC61F8-4DD5-B84B-B300-11E6727E40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144"/>
            <a:ext cx="12192000" cy="687614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3DBCCE8-2A73-6C43-983B-8499324224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6391" y="-18144"/>
            <a:ext cx="12418391" cy="687614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DC68EAB-6EA1-B248-A24E-82748E9093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418391" cy="687614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1A323A4-AFF5-4046-9609-76ACBBA812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144"/>
            <a:ext cx="12483927" cy="68761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9EA1EF0-45C0-ED4C-8A40-9A40420A8C6A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Вставить фотографию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069539" y="394964"/>
            <a:ext cx="5117338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«Наши земляки-защитники Родины»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069539" y="1008733"/>
            <a:ext cx="4776717" cy="45868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Далее мы знакомимся с Героями Советского Союза – нашими земляками, жителями Кущевского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это: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Петрович Абрамов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 Алексеевич Кошевой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Васильевич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Павлюченко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 Деомидович Адаменко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Филип Данилович Гореленко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Яков Иванович Штанев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Гордеевич Полевой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Семенович Литвинов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Александрович Котов </a:t>
            </a:r>
          </a:p>
          <a:p>
            <a:pPr marL="0" indent="0">
              <a:buNone/>
            </a:pPr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жителей нашего поселка Первомайского отдали жизни ради мира и свободы </a:t>
            </a:r>
          </a:p>
          <a:p>
            <a:pPr marL="0" indent="0"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07" y="937691"/>
            <a:ext cx="3847021" cy="5190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3125">
            <a:off x="3895358" y="1052374"/>
            <a:ext cx="2160624" cy="512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52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DA0A198-8BB1-9A4A-BEBB-C4A8EA671D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82500" cy="685966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711EC6E-F766-1B41-A4EA-B2A82B3249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5826" y="0"/>
            <a:ext cx="12777825" cy="707866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7498AB6-B9FB-734B-AF49-1BFA9B3C95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79503" cy="6858000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309247" y="1603198"/>
            <a:ext cx="5403777" cy="36516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стенде размещена информация  об основных этапах Великой Отечественной войны:  битвой на Курской дуге, блокадным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Ленинградом, обороной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Сталинграда и сражением за Москву. Наши земляки стали участниками этих сражений.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Удивительная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вещь – человеческая память! Много лет прошло с тех пор как закончилась война. Но сколько бы ни минуло десятилетий, нельзя забыть о самой главной и невосполнимой утрате – миллионах человеческих жизней, сгоревших в пожаре Великой Отечественной войны, о тружениках тыла, вынесших на своих плечах непомерное бремя военного лихолетья, о превращенных в пепел городах и селах, о разрушенном народном хозяйстве, о гибели бесценных памятников материальной и духовной культуры народа!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5"/>
          <a:stretch/>
        </p:blipFill>
        <p:spPr>
          <a:xfrm>
            <a:off x="1220206" y="1172177"/>
            <a:ext cx="4093417" cy="4734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919415" y="319783"/>
            <a:ext cx="5063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«Наши земляки-защитники Родины»</a:t>
            </a:r>
          </a:p>
        </p:txBody>
      </p:sp>
    </p:spTree>
    <p:extLst>
      <p:ext uri="{BB962C8B-B14F-4D97-AF65-F5344CB8AC3E}">
        <p14:creationId xmlns:p14="http://schemas.microsoft.com/office/powerpoint/2010/main" val="300911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437B60E-01EC-7843-9181-A8FAAD6280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0"/>
            <a:ext cx="12500304" cy="69215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40B2525-13D2-404B-A6A4-6B25ED83F4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385622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8FE542C-1515-124A-94D7-9BF4B4B005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304" y="-63500"/>
            <a:ext cx="12500304" cy="6921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5350" y="692126"/>
            <a:ext cx="6072142" cy="542591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523754" y="1268162"/>
            <a:ext cx="6003738" cy="39998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больших стенда посвящены сражению на нашей Кущевской земле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освободителям – казакам 4-го Гвардейского казачьего кавалерийского корпуса.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июля 1941 года на Кубани начались создаваться отряды народного ополчения и истребительные батальоны. 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ноябре 1941 года сотни свели в полки, а из полков составили кубанские казачьи кавалерийские дивизии.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1942 по приказу Ставки ВГК в СКВО в Краснодарском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 был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 17-й казачий кавалерийский корпус. Формирование происходило на казачьи средства из донских и кубанских казаков-добровольцев. За боевые заслуги 27 августа 1942 он был переименован в 4-й гвардейский. Десятки тысяч его воинов награждены орденами и медалями, 22-м присвоено звание Героя Советского Союза.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5691116" y="278849"/>
            <a:ext cx="5219160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/>
              <a:t>«Наши земляки-защитники Родины»</a:t>
            </a:r>
            <a:endParaRPr lang="ru-RU" sz="20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13" y="1019947"/>
            <a:ext cx="3949520" cy="4496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70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4779321-3296-E441-98A3-6FF7520E17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D95BC232-310E-7A44-85DF-1160E09150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B6DCB10-A9AD-BD44-B354-5914903D3F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61377" y="0"/>
            <a:ext cx="11830623" cy="549734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69CE0C57-F82E-A149-B627-5C2A7B5712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0424"/>
            <a:ext cx="12385621" cy="696842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CD3ABE8-C472-6D4E-83E3-A552AE9E44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83" y="-135237"/>
            <a:ext cx="12385623" cy="6757621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605516" y="371912"/>
            <a:ext cx="5679665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/>
              <a:t>«Наши земляки-защитники Родины»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87653" y="2074460"/>
            <a:ext cx="3944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82687" y="886980"/>
            <a:ext cx="496778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Особенный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 вызывает рассказ о Герое Советского Союза Недорубове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Константине Иосифовиче 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его сыне Николае, жителях Березовского района Волгоградской области, о Грачеве М.Ф и  Камневе П.Г, жителях Кущевского района, сражавшихся за освобождение нашего района от фашистов, Шраме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Д.Ф.-подростке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поселка Первомайского, принимавшем участие в бою за родной совхоз, привлекают внимание школьников материалы о ветеранах ВОВ – жителях нашего поселка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Дополнительным материалом к выставке стала «Книга Памяти», в которой собраны воспоминания ветеранов.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sun9-76.userapi.com/impg/kwzn6pjpil-cVinzfoUHPDHwOFv61rzj9Rju7w/UTbHFN4YZwY.jpg?size=1280x960&amp;quality=96&amp;sign=8c5b79f834df11689e386be95e1d7266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376" y="481289"/>
            <a:ext cx="4902471" cy="367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Содержимое 4" descr="DSC_0101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164" y="3694487"/>
            <a:ext cx="3932238" cy="26214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3361" y="4239541"/>
            <a:ext cx="2850138" cy="225625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65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ED9C382-99DD-024C-A83B-4B0137F8D5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70EF578-D991-6B43-986B-290992D520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6833141-04F4-8540-8E51-598C834BBF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D3AB676-D932-D84F-AA1B-65790BD3E3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2917DD8-263E-CE40-9E0F-97890EA7747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3230" y="551958"/>
            <a:ext cx="12192000" cy="6858000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6646460" y="172127"/>
            <a:ext cx="446465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«Наши земляки-защитники Родины»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46460" y="1487606"/>
            <a:ext cx="5008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оманда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музейного кружка  «Поиск» изучила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архивный материал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 в дополнение к стендовой выставке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фотоальбом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«История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4го ГККК»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Здесь мы видим много фотографий тех, кто освобождал наш поселок от фашистов и потом, в 1967 году был в нашем поселке, в нашей школе. </a:t>
            </a:r>
          </a:p>
        </p:txBody>
      </p:sp>
      <p:pic>
        <p:nvPicPr>
          <p:cNvPr id="12" name="Picture 4" descr="https://sun9-62.userapi.com/impg/xiHNLbIirEDG6xx2e4OFzcxrBxBi2ZLXoYhkew/z84agMMJvf4.jpg?size=1280x960&amp;quality=96&amp;sign=80379bef7f49c1ae13329e2e17249993&amp;type=album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548" t="-5872" b="-11723"/>
          <a:stretch/>
        </p:blipFill>
        <p:spPr bwMode="auto">
          <a:xfrm>
            <a:off x="586142" y="2770494"/>
            <a:ext cx="4769261" cy="37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sun9-37.userapi.com/impg/_EMo2PjRLwuMenlfq2eSKI3MwNyIn5Ub10qqYQ/DvrHuW5qNxI.jpg?size=1280x960&amp;quality=96&amp;sign=0159ce0251df658fc1a285a2ceec9f6a&amp;type=album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659377">
            <a:off x="506515" y="479690"/>
            <a:ext cx="3284487" cy="255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2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A4385A3-A412-A644-8911-29CD81C4C7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B0D2A4F-73DE-644A-B2EE-E1196D2F5C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BFD895A-317A-0A42-87C4-AAC81A60CA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677F700-331C-4346-97CC-09B508FD75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87" y="71650"/>
            <a:ext cx="11937245" cy="6714699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6100549" y="71650"/>
            <a:ext cx="4858603" cy="656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/>
              <a:t>«Наши земляки-защитники Родины»</a:t>
            </a:r>
            <a:endParaRPr lang="ru-RU" sz="2000" b="1" dirty="0"/>
          </a:p>
        </p:txBody>
      </p:sp>
      <p:pic>
        <p:nvPicPr>
          <p:cNvPr id="2052" name="Picture 4" descr="https://sun9-26.userapi.com/impg/_wxK93kdV9WR2Kuxm0ukzpzxzuqHp-5ugH1KgQ/uoqsePjSd80.jpg?size=1280x960&amp;quality=96&amp;sign=1e80d43abd9a27918373d9fca29b9b37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09" y="400131"/>
            <a:ext cx="4632960" cy="34747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865626" y="1097721"/>
            <a:ext cx="61716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    Особенный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интерес у посетителей нашего музея вызывают фотографии, сделанные в 60-е годы парторгом совхоза «Кущевский» Гавриловым Александром Пантелеевичем. На этих снимках запечатлены 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Недорубов </a:t>
            </a:r>
            <a:r>
              <a:rPr lang="ru-RU" b="1" dirty="0" smtClean="0">
                <a:latin typeface="Times New Roman" panose="02020603050405020304" pitchFamily="18" charset="0"/>
                <a:cs typeface="Times New Roman" pitchFamily="18" charset="0"/>
              </a:rPr>
              <a:t>Константин Иосифович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полный Георгиевский кавалер, командир эскадрона, гвардии капитан, казак.  командовал эскадроном в составе 41-го гвардейского кавалерийского полка. За бои в районе Кущёвской получил звание Героя Советского Союза.</a:t>
            </a:r>
          </a:p>
          <a:p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Генерал-лейтенант </a:t>
            </a:r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Николай Яковлевич Кириченко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. Во время Кущевской атаки в августе 1942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года он был командующий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 17-м казачьим кавалерийским корпусом. В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период освобождения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 Кущевского района командовал конно-механизированной группой, созданной для преследования противника.</a:t>
            </a:r>
          </a:p>
        </p:txBody>
      </p:sp>
      <p:pic>
        <p:nvPicPr>
          <p:cNvPr id="2054" name="Picture 6" descr="https://sun9-8.userapi.com/impg/6c5yKuVVKtyHnrDRAQXQ5zV7uNvit3hV7sDVIw/n2rXDQJzDXw.jpg?size=1280x960&amp;quality=96&amp;sign=2f7a3d35b9004998a6d119d5f15a005b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0564" y="3703095"/>
            <a:ext cx="3901440" cy="2926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43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1614</TotalTime>
  <Words>1274</Words>
  <Application>Microsoft Office PowerPoint</Application>
  <PresentationFormat>Широкоэкранный</PresentationFormat>
  <Paragraphs>83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Пользователь</cp:lastModifiedBy>
  <cp:revision>68</cp:revision>
  <dcterms:created xsi:type="dcterms:W3CDTF">2021-05-21T09:18:48Z</dcterms:created>
  <dcterms:modified xsi:type="dcterms:W3CDTF">2021-10-09T13:08:38Z</dcterms:modified>
</cp:coreProperties>
</file>